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2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57" d="100"/>
          <a:sy n="57" d="100"/>
        </p:scale>
        <p:origin x="-864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1643074"/>
          </a:xfrm>
        </p:spPr>
        <p:txBody>
          <a:bodyPr>
            <a:normAutofit fontScale="90000"/>
          </a:bodyPr>
          <a:lstStyle/>
          <a:p>
            <a:r>
              <a:rPr lang="ar-IQ" sz="3600" b="1" dirty="0" smtClean="0"/>
              <a:t>طرائق تصنيع </a:t>
            </a:r>
            <a:r>
              <a:rPr lang="ar-IQ" sz="3600" b="1" dirty="0" err="1" smtClean="0"/>
              <a:t>التمور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857652"/>
          </a:xfrm>
        </p:spPr>
        <p:txBody>
          <a:bodyPr>
            <a:normAutofit fontScale="55000" lnSpcReduction="20000"/>
          </a:bodyPr>
          <a:lstStyle/>
          <a:p>
            <a:r>
              <a:rPr lang="ar-IQ" sz="4400" b="1" dirty="0" err="1" smtClean="0">
                <a:solidFill>
                  <a:schemeClr val="tx1"/>
                </a:solidFill>
              </a:rPr>
              <a:t>اولا</a:t>
            </a:r>
            <a:r>
              <a:rPr lang="ar-IQ" sz="4400" b="1" dirty="0" smtClean="0">
                <a:solidFill>
                  <a:schemeClr val="tx1"/>
                </a:solidFill>
              </a:rPr>
              <a:t>: صناعة </a:t>
            </a:r>
            <a:r>
              <a:rPr lang="ar-IQ" sz="4400" b="1" dirty="0" smtClean="0">
                <a:solidFill>
                  <a:schemeClr val="tx1"/>
                </a:solidFill>
              </a:rPr>
              <a:t>الدبس</a:t>
            </a:r>
          </a:p>
          <a:p>
            <a:r>
              <a:rPr lang="ar-IQ" sz="4400" b="1" dirty="0" smtClean="0">
                <a:solidFill>
                  <a:srgbClr val="FF0000"/>
                </a:solidFill>
              </a:rPr>
              <a:t>عيوب الدبس</a:t>
            </a:r>
          </a:p>
          <a:p>
            <a:r>
              <a:rPr lang="ar-IQ" sz="4400" b="1" dirty="0" err="1" smtClean="0">
                <a:solidFill>
                  <a:srgbClr val="FF0000"/>
                </a:solidFill>
              </a:rPr>
              <a:t>طراىق</a:t>
            </a:r>
            <a:r>
              <a:rPr lang="ar-IQ" sz="4400" b="1" dirty="0" smtClean="0">
                <a:solidFill>
                  <a:srgbClr val="FF0000"/>
                </a:solidFill>
              </a:rPr>
              <a:t> </a:t>
            </a:r>
            <a:r>
              <a:rPr lang="ar-IQ" sz="4400" b="1" dirty="0" err="1" smtClean="0">
                <a:solidFill>
                  <a:srgbClr val="FF0000"/>
                </a:solidFill>
              </a:rPr>
              <a:t>انتاج</a:t>
            </a:r>
            <a:r>
              <a:rPr lang="ar-IQ" sz="4400" b="1" dirty="0" smtClean="0">
                <a:solidFill>
                  <a:srgbClr val="FF0000"/>
                </a:solidFill>
              </a:rPr>
              <a:t> </a:t>
            </a:r>
            <a:r>
              <a:rPr lang="ar-IQ" sz="4400" b="1" dirty="0" smtClean="0">
                <a:solidFill>
                  <a:srgbClr val="FF0000"/>
                </a:solidFill>
              </a:rPr>
              <a:t>الدبس</a:t>
            </a:r>
          </a:p>
          <a:p>
            <a:r>
              <a:rPr lang="ar-IQ" sz="4400" b="1" dirty="0" smtClean="0">
                <a:solidFill>
                  <a:srgbClr val="C00000"/>
                </a:solidFill>
              </a:rPr>
              <a:t>ثانيا : </a:t>
            </a:r>
            <a:r>
              <a:rPr lang="ar-IQ" sz="4400" b="1" dirty="0" smtClean="0">
                <a:solidFill>
                  <a:srgbClr val="C00000"/>
                </a:solidFill>
              </a:rPr>
              <a:t>صناعة الخميرة</a:t>
            </a:r>
          </a:p>
          <a:p>
            <a:r>
              <a:rPr lang="ar-IQ" sz="4400" b="1" dirty="0" smtClean="0">
                <a:solidFill>
                  <a:srgbClr val="C00000"/>
                </a:solidFill>
              </a:rPr>
              <a:t>ثالثا</a:t>
            </a:r>
            <a:r>
              <a:rPr lang="ar-SA" sz="4400" b="1" dirty="0" smtClean="0">
                <a:solidFill>
                  <a:srgbClr val="C00000"/>
                </a:solidFill>
              </a:rPr>
              <a:t>: </a:t>
            </a:r>
            <a:r>
              <a:rPr lang="ar-SA" sz="4400" b="1" dirty="0" smtClean="0">
                <a:solidFill>
                  <a:srgbClr val="C00000"/>
                </a:solidFill>
              </a:rPr>
              <a:t>صناعة الكحول</a:t>
            </a:r>
            <a:endParaRPr lang="ar-IQ" sz="4400" b="1" dirty="0" smtClean="0">
              <a:solidFill>
                <a:srgbClr val="C00000"/>
              </a:solidFill>
            </a:endParaRPr>
          </a:p>
          <a:p>
            <a:r>
              <a:rPr lang="ar-IQ" sz="4400" b="1" dirty="0" smtClean="0">
                <a:solidFill>
                  <a:schemeClr val="tx1"/>
                </a:solidFill>
              </a:rPr>
              <a:t>مراحل </a:t>
            </a:r>
            <a:r>
              <a:rPr lang="ar-IQ" sz="4400" b="1" dirty="0" err="1" smtClean="0">
                <a:solidFill>
                  <a:schemeClr val="tx1"/>
                </a:solidFill>
              </a:rPr>
              <a:t>انتاج</a:t>
            </a:r>
            <a:r>
              <a:rPr lang="ar-IQ" sz="4400" b="1" dirty="0" smtClean="0">
                <a:solidFill>
                  <a:schemeClr val="tx1"/>
                </a:solidFill>
              </a:rPr>
              <a:t> الكحول</a:t>
            </a:r>
          </a:p>
          <a:p>
            <a:r>
              <a:rPr lang="ar-IQ" sz="4400" b="1" dirty="0" smtClean="0">
                <a:solidFill>
                  <a:schemeClr val="tx1"/>
                </a:solidFill>
              </a:rPr>
              <a:t>تحضير عصير التمر</a:t>
            </a:r>
          </a:p>
          <a:p>
            <a:r>
              <a:rPr lang="ar-IQ" sz="4400" b="1" dirty="0" smtClean="0">
                <a:solidFill>
                  <a:schemeClr val="tx1"/>
                </a:solidFill>
              </a:rPr>
              <a:t>مرحلة تخمير العصير</a:t>
            </a:r>
          </a:p>
          <a:p>
            <a:r>
              <a:rPr lang="ar-IQ" sz="4400" b="1" dirty="0" smtClean="0">
                <a:solidFill>
                  <a:schemeClr val="tx1"/>
                </a:solidFill>
              </a:rPr>
              <a:t>مرحلة التقطير</a:t>
            </a:r>
          </a:p>
          <a:p>
            <a:r>
              <a:rPr lang="ar-IQ" sz="4400" b="1" dirty="0" smtClean="0">
                <a:solidFill>
                  <a:srgbClr val="C00000"/>
                </a:solidFill>
              </a:rPr>
              <a:t>رابعا: </a:t>
            </a:r>
            <a:r>
              <a:rPr lang="ar-IQ" sz="4400" b="1" dirty="0" smtClean="0">
                <a:solidFill>
                  <a:srgbClr val="C00000"/>
                </a:solidFill>
              </a:rPr>
              <a:t>صناعة الخل</a:t>
            </a:r>
            <a:endParaRPr lang="ar-IQ" sz="4400" dirty="0" smtClean="0">
              <a:solidFill>
                <a:srgbClr val="C00000"/>
              </a:solidFill>
            </a:endParaRPr>
          </a:p>
          <a:p>
            <a:pPr algn="r"/>
            <a:endParaRPr lang="ar-IQ" sz="3600" b="1" dirty="0" smtClean="0">
              <a:solidFill>
                <a:srgbClr val="FF0000"/>
              </a:solidFill>
            </a:endParaRPr>
          </a:p>
          <a:p>
            <a:pPr algn="r"/>
            <a:endParaRPr lang="ar-IQ" sz="3400" b="1" dirty="0" smtClean="0">
              <a:solidFill>
                <a:schemeClr val="tx1"/>
              </a:solidFill>
            </a:endParaRPr>
          </a:p>
          <a:p>
            <a:pPr algn="r"/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ar-IQ" b="1" dirty="0" smtClean="0"/>
              <a:t>مراحل </a:t>
            </a:r>
            <a:r>
              <a:rPr lang="ar-IQ" b="1" dirty="0" err="1" smtClean="0"/>
              <a:t>انتاج</a:t>
            </a:r>
            <a:r>
              <a:rPr lang="ar-IQ" b="1" dirty="0" smtClean="0"/>
              <a:t> الدبس</a:t>
            </a:r>
          </a:p>
          <a:p>
            <a:r>
              <a:rPr lang="ar-IQ" b="1" dirty="0" err="1" smtClean="0"/>
              <a:t>اولا</a:t>
            </a:r>
            <a:r>
              <a:rPr lang="ar-IQ" b="1" dirty="0" smtClean="0"/>
              <a:t>/ استلام </a:t>
            </a:r>
            <a:r>
              <a:rPr lang="ar-IQ" b="1" dirty="0" err="1" smtClean="0"/>
              <a:t>التمور</a:t>
            </a:r>
            <a:r>
              <a:rPr lang="ar-IQ" b="1" dirty="0" smtClean="0"/>
              <a:t> وتنظيفها وغسلها</a:t>
            </a:r>
          </a:p>
          <a:p>
            <a:r>
              <a:rPr lang="ar-IQ" b="1" dirty="0" smtClean="0"/>
              <a:t>ثانيا/ استخلاص العصير السكري</a:t>
            </a:r>
          </a:p>
          <a:p>
            <a:r>
              <a:rPr lang="ar-IQ" b="1" dirty="0" smtClean="0"/>
              <a:t>ثالثا/ تنقية العصير السكري </a:t>
            </a:r>
            <a:r>
              <a:rPr lang="en-US" b="1" dirty="0" smtClean="0"/>
              <a:t>Clarification  </a:t>
            </a:r>
            <a:endParaRPr lang="ar-IQ" b="1" dirty="0" smtClean="0"/>
          </a:p>
          <a:p>
            <a:r>
              <a:rPr lang="ar-IQ" b="1" dirty="0" smtClean="0"/>
              <a:t>رابعا/ تركيز العصير السكري </a:t>
            </a:r>
            <a:r>
              <a:rPr lang="en-US" b="1" dirty="0" smtClean="0"/>
              <a:t>Concentration</a:t>
            </a:r>
            <a:r>
              <a:rPr lang="en-US" dirty="0" smtClean="0"/>
              <a:t> </a:t>
            </a:r>
            <a:endParaRPr lang="ar-IQ" dirty="0" smtClean="0"/>
          </a:p>
          <a:p>
            <a:r>
              <a:rPr lang="ar-IQ" b="1" dirty="0" smtClean="0"/>
              <a:t>خامسا/ التعبئة 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عيوب الدبس</a:t>
            </a:r>
          </a:p>
          <a:p>
            <a:r>
              <a:rPr lang="ar-IQ" b="1" dirty="0" err="1" smtClean="0">
                <a:solidFill>
                  <a:srgbClr val="FF0000"/>
                </a:solidFill>
              </a:rPr>
              <a:t>طراىق</a:t>
            </a:r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ar-IQ" b="1" dirty="0" err="1" smtClean="0">
                <a:solidFill>
                  <a:srgbClr val="FF0000"/>
                </a:solidFill>
              </a:rPr>
              <a:t>انتاج</a:t>
            </a:r>
            <a:r>
              <a:rPr lang="ar-IQ" b="1" dirty="0" smtClean="0">
                <a:solidFill>
                  <a:srgbClr val="FF0000"/>
                </a:solidFill>
              </a:rPr>
              <a:t> الدبس</a:t>
            </a:r>
          </a:p>
          <a:p>
            <a:r>
              <a:rPr lang="ar-IQ" b="1" dirty="0" smtClean="0"/>
              <a:t>طريقة </a:t>
            </a:r>
            <a:r>
              <a:rPr lang="ar-IQ" b="1" dirty="0" err="1" smtClean="0"/>
              <a:t>المدابس</a:t>
            </a:r>
            <a:endParaRPr lang="ar-IQ" b="1" dirty="0" smtClean="0"/>
          </a:p>
          <a:p>
            <a:r>
              <a:rPr lang="ar-IQ" b="1" dirty="0" smtClean="0"/>
              <a:t>طريقة المسابك </a:t>
            </a:r>
            <a:r>
              <a:rPr lang="ar-IQ" b="1" dirty="0" err="1" smtClean="0"/>
              <a:t>او</a:t>
            </a:r>
            <a:r>
              <a:rPr lang="ar-IQ" b="1" dirty="0" smtClean="0"/>
              <a:t> </a:t>
            </a:r>
            <a:r>
              <a:rPr lang="ar-IQ" b="1" dirty="0" err="1" smtClean="0"/>
              <a:t>البزارات</a:t>
            </a:r>
            <a:endParaRPr lang="ar-IQ" b="1" dirty="0" smtClean="0"/>
          </a:p>
          <a:p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طرائق تصنيع </a:t>
            </a:r>
            <a:r>
              <a:rPr lang="ar-IQ" b="1" dirty="0" err="1" smtClean="0"/>
              <a:t>التمور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مراحل </a:t>
            </a:r>
            <a:r>
              <a:rPr lang="ar-IQ" b="1" dirty="0" err="1" smtClean="0">
                <a:solidFill>
                  <a:srgbClr val="C00000"/>
                </a:solidFill>
              </a:rPr>
              <a:t>انتاج</a:t>
            </a:r>
            <a:r>
              <a:rPr lang="ar-IQ" b="1" dirty="0" smtClean="0">
                <a:solidFill>
                  <a:srgbClr val="C00000"/>
                </a:solidFill>
              </a:rPr>
              <a:t> الكحول</a:t>
            </a:r>
          </a:p>
          <a:p>
            <a:r>
              <a:rPr lang="ar-IQ" b="1" dirty="0" smtClean="0"/>
              <a:t>تحضير عصير التمر</a:t>
            </a:r>
          </a:p>
          <a:p>
            <a:r>
              <a:rPr lang="ar-IQ" b="1" dirty="0" smtClean="0"/>
              <a:t>مرحلة تخمير العصير</a:t>
            </a:r>
          </a:p>
          <a:p>
            <a:r>
              <a:rPr lang="ar-IQ" b="1" dirty="0" smtClean="0"/>
              <a:t>مرحلة </a:t>
            </a:r>
            <a:r>
              <a:rPr lang="ar-IQ" b="1" dirty="0" smtClean="0"/>
              <a:t>التقطير</a:t>
            </a:r>
            <a:endParaRPr lang="ar-IQ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89</Words>
  <PresentationFormat>عرض على الشاشة (3:4)‏</PresentationFormat>
  <Paragraphs>27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طرائق تصنيع التمور  </vt:lpstr>
      <vt:lpstr>الشريحة 2</vt:lpstr>
      <vt:lpstr>طرائق تصنيع التمور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طرائق تصنيع التمور  </dc:title>
  <dc:creator>acer</dc:creator>
  <cp:lastModifiedBy>acer</cp:lastModifiedBy>
  <cp:revision>8</cp:revision>
  <dcterms:created xsi:type="dcterms:W3CDTF">2019-01-31T00:33:51Z</dcterms:created>
  <dcterms:modified xsi:type="dcterms:W3CDTF">2019-01-31T22:16:39Z</dcterms:modified>
</cp:coreProperties>
</file>